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53" r:id="rId2"/>
    <p:sldId id="1254" r:id="rId3"/>
    <p:sldId id="1255" r:id="rId4"/>
    <p:sldId id="1256" r:id="rId5"/>
    <p:sldId id="1257" r:id="rId6"/>
    <p:sldId id="1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11" y="2437524"/>
            <a:ext cx="888642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360. TOPA TUNGAH LUNG DAM UN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739139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Rejoice in </a:t>
            </a:r>
            <a:r>
              <a:rPr lang="en-US" sz="1500" dirty="0" err="1"/>
              <a:t>teh</a:t>
            </a:r>
            <a:r>
              <a:rPr lang="en-US" sz="1500" dirty="0"/>
              <a:t> Lord </a:t>
            </a:r>
          </a:p>
          <a:p>
            <a:r>
              <a:rPr lang="en-US" sz="1500" dirty="0"/>
              <a:t>Late 68:3</a:t>
            </a:r>
          </a:p>
          <a:p>
            <a:r>
              <a:rPr lang="en-US" sz="1500" dirty="0"/>
              <a:t>Mary Elizabeth </a:t>
            </a:r>
            <a:r>
              <a:rPr lang="en-US" sz="1500" dirty="0" err="1"/>
              <a:t>Servoss</a:t>
            </a:r>
            <a:r>
              <a:rPr lang="en-US" sz="1500" dirty="0"/>
              <a:t>, 1849-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8646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man’na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un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781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034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ei-mah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412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ci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7485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in-ah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in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21879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360. TOPA TUNGAH LUNG DAM UN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2018-12-15T06:02:00Z</dcterms:modified>
</cp:coreProperties>
</file>